
<file path=[Content_Types].xml><?xml version="1.0" encoding="utf-8"?>
<Types xmlns="http://schemas.openxmlformats.org/package/2006/content-types">
  <Default Extension="bin" ContentType="application/vnd.openxmlformats-officedocument.presentationml.printerSettings"/>
  <Default Extension="jpeg" ContentType="image/jpe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tableStyles.xml" ContentType="application/vnd.openxmlformats-officedocument.presentationml.tableStyles+xml"/>
  <Override PartName="/ppt/theme/theme1.xml" ContentType="application/vnd.openxmlformats-officedocument.theme+xml"/>
  <Override PartName="/ppt/viewProps.xml" ContentType="application/vnd.openxmlformats-officedocument.presentationml.viewProps+xml"/>
</Types>
</file>

<file path=_rels/.rels><?xml version='1.0' encoding='UTF-8' standalone='yes'?>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7"/>
    <p:sldId id="257" r:id="rId8"/>
    <p:sldId id="258" r:id="rId9"/>
    <p:sldId id="259" r:id="rId10"/>
    <p:sldId id="260" r:id="rId11"/>
    <p:sldId id="261" r:id="rId12"/>
    <p:sldId id="262" r:id="rId13"/>
    <p:sldId id="263" r:id="rId14"/>
  </p:sldIdLst>
  <p:sldSz cx="9144000" cy="51435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 snapToObjects="1">
      <p:cViewPr varScale="1">
        <p:scale>
          <a:sx n="124" d="100"/>
          <a:sy n="124" d="100"/>
        </p:scale>
        <p:origin x="-1512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'1.0' encoding='UTF-8' standalone='yes'?>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printerSettings" Target="printerSettings/printerSettings1.bin"/><Relationship Id="rId3" Type="http://schemas.openxmlformats.org/officeDocument/2006/relationships/presProps" Target="presProps.xml"/><Relationship Id="rId4" Type="http://schemas.openxmlformats.org/officeDocument/2006/relationships/viewProps" Target="viewProps.xml"/><Relationship Id="rId5" Type="http://schemas.openxmlformats.org/officeDocument/2006/relationships/theme" Target="theme/theme1.xml"/><Relationship Id="rId6" Type="http://schemas.openxmlformats.org/officeDocument/2006/relationships/tableStyles" Target="tableStyles.xml"/><Relationship Id="rId7" Type="http://schemas.openxmlformats.org/officeDocument/2006/relationships/slide" Target="slides/slide1.xml"/><Relationship Id="rId8" Type="http://schemas.openxmlformats.org/officeDocument/2006/relationships/slide" Target="slides/slide2.xml"/><Relationship Id="rId9" Type="http://schemas.openxmlformats.org/officeDocument/2006/relationships/slide" Target="slides/slide3.xml"/><Relationship Id="rId10" Type="http://schemas.openxmlformats.org/officeDocument/2006/relationships/slide" Target="slides/slide4.xml"/><Relationship Id="rId11" Type="http://schemas.openxmlformats.org/officeDocument/2006/relationships/slide" Target="slides/slide5.xml"/><Relationship Id="rId12" Type="http://schemas.openxmlformats.org/officeDocument/2006/relationships/slide" Target="slides/slide6.xml"/><Relationship Id="rId13" Type="http://schemas.openxmlformats.org/officeDocument/2006/relationships/slide" Target="slides/slide7.xml"/><Relationship Id="rId14" Type="http://schemas.openxmlformats.org/officeDocument/2006/relationships/slide" Target="slides/slide8.xml"/></Relationships>
</file>

<file path=ppt/slideLayouts/_rels/slideLayout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6807558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09279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1222379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431425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6064837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224494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9015873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270277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1299981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4072656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89236939"/>
      </p:ext>
    </p:extLst>
  </p:cSld>
  <p:clrMapOvr>
    <a:masterClrMapping/>
  </p:clrMapOvr>
</p:sldLayout>
</file>

<file path=ppt/slideMasters/_rels/slideMaster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99775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7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8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1. O ușă-n cer, Isuse, s-a deschis</a:t>
            </a:r>
            <a:br/>
            <a:r>
              <a:t>Și-am auzit chemarea-Ți sfântă;</a:t>
            </a:r>
            <a:br/>
            <a:r>
              <a:t>Răpită-n slava Ta de nedescris,</a:t>
            </a:r>
            <a:br/>
            <a:r>
              <a:t>“Osana!”-n cor Mireasa-Ți cântă.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R: Isuse,-n veșnica-Ți mărire</a:t>
            </a:r>
            <a:br/>
            <a:r>
              <a:t>Ne-nalți, prin sângele Tău scump,</a:t>
            </a:r>
            <a:br/>
            <a:r>
              <a:t>Și, copleșiți de-a Ta iubire,</a:t>
            </a:r>
            <a:br/>
            <a:r>
              <a:t>Te adorăm prin Duhul Sfânt.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2. Într-o clipită trupul ni-i schimba</a:t>
            </a:r>
            <a:br/>
            <a:r>
              <a:t>Asemeni Ție, Domnul Vieții;</a:t>
            </a:r>
            <a:br/>
            <a:r>
              <a:t>În nemurire ni-l vei îmbrăca,</a:t>
            </a:r>
            <a:br/>
            <a:r>
              <a:t>Și-n frumusețea dimineții.</a:t>
            </a: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R: Isuse,-n veșnica-Ți mărire</a:t>
            </a:r>
            <a:br/>
            <a:r>
              <a:t>Ne-nalți, prin sângele Tău scump,</a:t>
            </a:r>
            <a:br/>
            <a:r>
              <a:t>Și, copleșiți de-a Ta iubire,</a:t>
            </a:r>
            <a:br/>
            <a:r>
              <a:t>Te adorăm prin Duhul Sfânt.</a:t>
            </a: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3. Vom fi cu Tine pentru veșnicii,</a:t>
            </a:r>
            <a:br/>
            <a:r>
              <a:t>În casa Tatălui gătită;</a:t>
            </a:r>
            <a:br/>
            <a:r>
              <a:t>Cu ceru-ntreg în sfinte armonii,</a:t>
            </a:r>
            <a:br/>
            <a:r>
              <a:t>Cânta-vom slava-Ți nesfârșită.</a:t>
            </a:r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R: Isuse,-n veșnica-Ți mărire</a:t>
            </a:r>
            <a:br/>
            <a:r>
              <a:t>Ne-nalți, prin sângele Tău scump,</a:t>
            </a:r>
            <a:br/>
            <a:r>
              <a:t>Și, copleșiți de-a Ta iubire,</a:t>
            </a:r>
            <a:br/>
            <a:r>
              <a:t>Te adorăm prin Duhul Sfânt.</a:t>
            </a:r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4. Așa vom fi, dar azi călătorim,</a:t>
            </a:r>
            <a:br/>
            <a:r>
              <a:t>Prin a pustiei grea dogoare,</a:t>
            </a:r>
            <a:br/>
            <a:r>
              <a:t>Ne-nviorăm când chipul Ți-L privim</a:t>
            </a:r>
            <a:br/>
            <a:r>
              <a:t>În fericita așteptare.</a:t>
            </a:r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R: Isuse,-n veșnica-Ți mărire</a:t>
            </a:r>
            <a:br/>
            <a:r>
              <a:t>Ne-nalți, prin sângele Tău scump,</a:t>
            </a:r>
            <a:br/>
            <a:r>
              <a:t>Și, copleșiți de-a Ta iubire,</a:t>
            </a:r>
            <a:br/>
            <a:r>
              <a:t>Te adorăm prin Duhul Sfânt.</a:t>
            </a:r>
          </a:p>
        </p:txBody>
      </p:sp>
      <p:sp>
        <p:nvSpPr>
          <p:cNvPr id="3" name="TextBox 2"/>
          <p:cNvSpPr txBox="1"/>
          <p:nvPr/>
        </p:nvSpPr>
        <p:spPr>
          <a:xfrm>
            <a:off x="7315200" y="4114800"/>
            <a:ext cx="1828800" cy="914400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/>
          <a:p>
            <a:pPr algn="r">
              <a:defRPr sz="2400"/>
            </a:pPr>
            <a:r>
              <a:t>Amin!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0</Words>
  <Application>Microsoft Macintosh PowerPoint</Application>
  <PresentationFormat>On-screen Show (4:3)</PresentationFormat>
  <Paragraphs>0</Paragraphs>
  <Slides>0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0</vt:i4>
      </vt:variant>
    </vt:vector>
  </HeadingPairs>
  <TitlesOfParts>
    <vt:vector size="1" baseType="lpstr">
      <vt:lpstr>Office Theme</vt:lpstr>
    </vt:vector>
  </TitlesOfParts>
  <Manager/>
  <Company/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subject/>
  <dc:creator/>
  <cp:keywords/>
  <dc:description>generated using python-pptx</dc:description>
  <cp:lastModifiedBy>Steve Canny</cp:lastModifiedBy>
  <cp:revision>1</cp:revision>
  <dcterms:created xsi:type="dcterms:W3CDTF">2013-01-27T09:14:16Z</dcterms:created>
  <dcterms:modified xsi:type="dcterms:W3CDTF">2013-01-27T09:15:58Z</dcterms:modified>
  <cp:category/>
</cp:coreProperties>
</file>

<file path=docProps/thumbnail.jpeg>
</file>